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30" d="100"/>
          <a:sy n="130" d="100"/>
        </p:scale>
        <p:origin x="82" y="10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2277516"/>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3 will be exploring ‘Rocks’, comparing, sorting and grouping them based on their appearance and physical properties. They will learn that soils are made from rocks and organic matter and that fossils are formed from things that have lived are trapped in rocks.</a:t>
            </a:r>
          </a:p>
          <a:p>
            <a:pPr algn="just"/>
            <a:r>
              <a:rPr lang="en-GB" sz="800" dirty="0">
                <a:solidFill>
                  <a:schemeClr val="dk1"/>
                </a:solidFill>
                <a:latin typeface="Handlee"/>
                <a:ea typeface="Handlee"/>
                <a:cs typeface="Handlee"/>
                <a:sym typeface="Handlee"/>
              </a:rPr>
              <a:t>Year 4 will be exploring ‘states of matter’ focusing on how the molecules change when they are a solid, liquid or gas. They will be exploring how states can change when they are heated or cooled for example water can be frozen to make a solid or heated to make a gas. </a:t>
            </a:r>
          </a:p>
          <a:p>
            <a:pPr algn="just"/>
            <a:endParaRPr lang="en-GB" sz="800" dirty="0">
              <a:solidFill>
                <a:schemeClr val="dk1"/>
              </a:solidFill>
              <a:latin typeface="Handlee"/>
              <a:ea typeface="Handlee"/>
              <a:cs typeface="Handlee"/>
              <a:sym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be developing our understanding of place value by exploring, comparing and ordering numbers, rounding up or  down and learning different ways we can represent numbers. Year 3 will be using numbers up to 999 and Year 4 will work with numbers up to 9999. We will then move on to learning multiplication and division methods alongside our times tables.  </a:t>
            </a:r>
            <a:endParaRPr lang="en-GB" dirty="0">
              <a:solidFill>
                <a:schemeClr val="dk1"/>
              </a:solidFill>
              <a:latin typeface="Handlee"/>
            </a:endParaRPr>
          </a:p>
        </p:txBody>
      </p:sp>
      <p:sp>
        <p:nvSpPr>
          <p:cNvPr id="55" name="Google Shape;55;p13"/>
          <p:cNvSpPr txBox="1"/>
          <p:nvPr/>
        </p:nvSpPr>
        <p:spPr>
          <a:xfrm>
            <a:off x="3186198" y="3513175"/>
            <a:ext cx="2770163" cy="14031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exploring what Christians learn from the Creation story. The children will be looking at how the Bible talks about God existing before the Creation story and how God created the universe and everything in it.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a:t>
            </a:r>
            <a:endParaRPr lang="en-GB" sz="800" b="1"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Art &amp; Design</a:t>
            </a:r>
          </a:p>
          <a:p>
            <a:pPr algn="just">
              <a:buClr>
                <a:schemeClr val="dk1"/>
              </a:buClr>
              <a:buSzPts val="1100"/>
            </a:pPr>
            <a:r>
              <a:rPr lang="en-GB" sz="800" dirty="0">
                <a:solidFill>
                  <a:schemeClr val="dk1"/>
                </a:solidFill>
                <a:latin typeface="Handlee"/>
                <a:ea typeface="Handlee"/>
                <a:cs typeface="Handlee"/>
                <a:sym typeface="Handlee"/>
              </a:rPr>
              <a:t>As artists, we will be learning about the work of </a:t>
            </a:r>
            <a:r>
              <a:rPr lang="en-GB" sz="800" dirty="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dirty="0" err="1">
                <a:solidFill>
                  <a:schemeClr val="dk1"/>
                </a:solidFill>
                <a:latin typeface="Handlee"/>
                <a:ea typeface="Handlee"/>
                <a:sym typeface="Handlee"/>
              </a:rPr>
              <a:t>nostrilled</a:t>
            </a:r>
            <a:r>
              <a:rPr lang="en-GB" sz="800" dirty="0">
                <a:solidFill>
                  <a:schemeClr val="dk1"/>
                </a:solidFill>
                <a:latin typeface="Handlee"/>
                <a:ea typeface="Handlee"/>
                <a:sym typeface="Handlee"/>
              </a:rPr>
              <a:t> horses.</a:t>
            </a:r>
            <a:endParaRPr lang="en-GB" dirty="0">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058074" y="2162101"/>
            <a:ext cx="2956529" cy="80018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093963" y="3598423"/>
            <a:ext cx="2956529" cy="1425616"/>
          </a:xfrm>
          <a:prstGeom prst="rect">
            <a:avLst/>
          </a:prstGeom>
          <a:noFill/>
          <a:ln w="19050">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For our first writing unit we will be using the book ‘The True Story of the Three Little Pigs’ as a stimulus. In class, we will be using our DERIC reading skills to retrieve information and answer questions related to our class novel ‘</a:t>
            </a:r>
            <a:r>
              <a:rPr lang="en-GB" sz="800" i="1" dirty="0">
                <a:solidFill>
                  <a:schemeClr val="dk1"/>
                </a:solidFill>
                <a:latin typeface="Handlee"/>
                <a:ea typeface="Handlee"/>
                <a:cs typeface="Handlee"/>
                <a:sym typeface="Handlee"/>
              </a:rPr>
              <a:t>The Blitz Bus’.</a:t>
            </a:r>
            <a:endParaRPr lang="en-US" dirty="0">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err="1">
                <a:latin typeface="Handlee"/>
                <a:ea typeface="Handlee"/>
                <a:cs typeface="Handlee"/>
                <a:sym typeface="Handlee"/>
              </a:rPr>
              <a:t>Sedgewell</a:t>
            </a:r>
            <a:r>
              <a:rPr lang="en-GB" sz="1000" b="1" dirty="0">
                <a:latin typeface="Handlee"/>
                <a:ea typeface="Handlee"/>
                <a:cs typeface="Handlee"/>
                <a:sym typeface="Handlee"/>
              </a:rPr>
              <a:t> Cove</a:t>
            </a:r>
            <a:endParaRPr lang="en-US" sz="1000" b="1" dirty="0">
              <a:latin typeface="Handlee"/>
              <a:ea typeface="Handlee"/>
              <a:cs typeface="Handlee"/>
            </a:endParaRPr>
          </a:p>
          <a:p>
            <a:pPr algn="ctr"/>
            <a:r>
              <a:rPr lang="en-GB" sz="1000" b="1" dirty="0">
                <a:latin typeface="Handlee"/>
                <a:ea typeface="Handlee"/>
                <a:cs typeface="Handlee"/>
                <a:sym typeface="Handlee"/>
              </a:rPr>
              <a:t>Year 3 &amp; 4</a:t>
            </a:r>
            <a:endParaRPr sz="1000" b="1" dirty="0">
              <a:latin typeface="Handlee"/>
              <a:ea typeface="Handlee"/>
              <a:cs typeface="Handlee"/>
            </a:endParaRPr>
          </a:p>
          <a:p>
            <a:pPr algn="ctr"/>
            <a:r>
              <a:rPr lang="en-GB" sz="1000" b="1" dirty="0">
                <a:latin typeface="Handlee"/>
                <a:ea typeface="Handlee"/>
                <a:cs typeface="Handlee"/>
                <a:sym typeface="Handlee"/>
              </a:rPr>
              <a:t>Autumn 2024</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073666" y="2887975"/>
            <a:ext cx="292534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be looking at the unit ‘Je me </a:t>
            </a:r>
            <a:r>
              <a:rPr lang="en-GB" sz="800" dirty="0" err="1">
                <a:solidFill>
                  <a:schemeClr val="dk1"/>
                </a:solidFill>
                <a:latin typeface="Handlee"/>
                <a:ea typeface="Handlee"/>
                <a:sym typeface="Handlee"/>
              </a:rPr>
              <a:t>presente</a:t>
            </a:r>
            <a:r>
              <a:rPr lang="en-GB" sz="800" dirty="0">
                <a:solidFill>
                  <a:schemeClr val="dk1"/>
                </a:solidFill>
                <a:latin typeface="Handlee"/>
                <a:ea typeface="Handlee"/>
                <a:sym typeface="Handlee"/>
              </a:rPr>
              <a:t>’. Here we will consolidate our previous knowledge of basic greetings and then learn to further present ourselves by asking and answering questions in French.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E49909E7-8D86-46F5-A221-B1D576E79BAE}"/>
</file>

<file path=docProps/app.xml><?xml version="1.0" encoding="utf-8"?>
<Properties xmlns="http://schemas.openxmlformats.org/officeDocument/2006/extended-properties" xmlns:vt="http://schemas.openxmlformats.org/officeDocument/2006/docPropsVTypes">
  <TotalTime>2057</TotalTime>
  <Words>985</Words>
  <Application>Microsoft Office PowerPoint</Application>
  <PresentationFormat>On-screen Show (16:9)</PresentationFormat>
  <Paragraphs>34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Handlee</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Emma Peppiatt</cp:lastModifiedBy>
  <cp:revision>89</cp:revision>
  <dcterms:modified xsi:type="dcterms:W3CDTF">2024-09-12T18:34:00Z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